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9" r:id="rId5"/>
    <p:sldId id="256" r:id="rId6"/>
    <p:sldId id="268" r:id="rId7"/>
    <p:sldId id="281" r:id="rId8"/>
    <p:sldId id="300" r:id="rId9"/>
    <p:sldId id="274" r:id="rId10"/>
    <p:sldId id="295" r:id="rId11"/>
    <p:sldId id="283" r:id="rId12"/>
    <p:sldId id="259" r:id="rId13"/>
    <p:sldId id="290" r:id="rId14"/>
    <p:sldId id="272" r:id="rId15"/>
    <p:sldId id="291" r:id="rId16"/>
    <p:sldId id="275" r:id="rId17"/>
    <p:sldId id="258" r:id="rId18"/>
    <p:sldId id="260" r:id="rId19"/>
    <p:sldId id="296" r:id="rId20"/>
    <p:sldId id="270" r:id="rId21"/>
    <p:sldId id="262" r:id="rId22"/>
    <p:sldId id="265" r:id="rId23"/>
    <p:sldId id="301" r:id="rId24"/>
    <p:sldId id="297" r:id="rId25"/>
    <p:sldId id="263" r:id="rId26"/>
    <p:sldId id="279" r:id="rId27"/>
    <p:sldId id="298" r:id="rId28"/>
    <p:sldId id="267" r:id="rId29"/>
    <p:sldId id="303" r:id="rId30"/>
    <p:sldId id="269" r:id="rId31"/>
    <p:sldId id="286" r:id="rId32"/>
    <p:sldId id="299" r:id="rId33"/>
    <p:sldId id="271" r:id="rId34"/>
    <p:sldId id="276" r:id="rId35"/>
    <p:sldId id="264" r:id="rId36"/>
    <p:sldId id="302" r:id="rId37"/>
    <p:sldId id="277" r:id="rId38"/>
    <p:sldId id="288" r:id="rId39"/>
    <p:sldId id="257" r:id="rId40"/>
    <p:sldId id="305" r:id="rId41"/>
    <p:sldId id="280" r:id="rId42"/>
    <p:sldId id="266" r:id="rId43"/>
    <p:sldId id="278" r:id="rId44"/>
    <p:sldId id="282" r:id="rId45"/>
    <p:sldId id="261" r:id="rId46"/>
    <p:sldId id="304" r:id="rId47"/>
    <p:sldId id="284" r:id="rId48"/>
    <p:sldId id="285" r:id="rId49"/>
    <p:sldId id="273" r:id="rId50"/>
    <p:sldId id="287" r:id="rId51"/>
    <p:sldId id="292" r:id="rId5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89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CBAC1D-59E5-4557-A9B7-152CCAA3D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06CF02A7-3DE8-4151-90B6-6025C2D5F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6D69FD-513F-4AC2-B68C-EF1541F57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178E7B-91B6-418C-B923-0626EC596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A35BD2-D8E8-43D0-AF6F-B1A8865A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94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77F934-EA99-463C-AAE0-CD932565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8D017D1-DEBF-490E-9D0C-7548BBE6E2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B103B7-0469-43EB-A188-3135766AC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E9F1ED-C054-4C5A-BAB5-33405B3B8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D5CC30-39DE-4AC5-ACA0-7A442AC0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19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00E88A-F09D-4B4C-AB65-63A649228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D70E7E-EBF0-4162-B850-59575FB93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EF89EB-0B91-48D4-BC9C-BFD51CD9F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B53208-9C5D-40CD-89C3-3C28D705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0C777-620C-402B-8768-0A5CE15F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38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DB1F30-BCD4-4946-883D-E7C24FF53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6B16C7-ED79-4DD1-805C-1026B682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39524F-D029-47DC-84BE-AD7C22737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E15057-36F8-45C6-9F5F-AD55779E0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1E0649-E57D-4487-8410-08AC5DB78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42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B67779-49B7-433D-9658-0889A60C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161A43-0FDF-40F5-BFBD-5AEC519C3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908467-4BFB-4636-A3F5-B64C9001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63EC25-1EEF-4C47-8F7A-DFF5DC65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7E0629-7070-4DD3-8F59-F03421CE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48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467CC2-1EDD-4CC7-A791-74A80C0B9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8F0BA-0F49-4EAB-8CE3-9EDEA9B0C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45351B-E934-419E-9089-EF9EE8C7B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D60E24-1619-490E-8AB0-B35A85684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E79506-D7E3-40EB-9F45-6A85C145A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DF1B6D-7636-44BE-AFD5-6662B3D48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68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83C8A-3AF8-4E1D-B7E1-100BB65CE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0C006E-331D-45C5-973C-775BE20C2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6ACA23-F0BD-416D-8E56-50D1B47CE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E2BBF8-B9C7-4F89-9314-116CEDD29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164F569-8A4E-4C22-A2E8-CFE6DC178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B541133-59C9-49C1-ACC0-D3EB4A9D2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6D3D3E2-6E57-4FE8-86C6-4B6D578D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BB80C3-9D59-456C-9054-029503115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0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9D0F1D-BE84-4E71-8624-E9CF42A23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4E7915B-2955-4E4E-8600-0506F9580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EDE3FC-C33C-4F49-9AAF-4AD5A166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20D1E-01C2-4A9F-81C2-513F4F45F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31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1B4140A-A657-480C-8EF1-E03DBC7A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62F41-4D36-4298-A74D-23FA4CE6E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5E56AF-C120-4196-94A1-1FC37C5D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0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5008A5-9E8A-4410-909D-6D47D20B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8A1E9C-D896-41FD-8840-D94CAF916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175EF6-1C9C-4677-A197-D6C54F04D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EC771-D64A-48CE-BD7F-57040AD04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954204-E4AC-4C93-89A8-BE4362EB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C9ABD5-714E-46F9-A878-5D68F99EC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981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035ADC-0701-4AD2-9A10-B05D4B156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FB8190-3C5E-40CA-B5A3-373B9D63D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E67A04-73D4-4B13-BBD0-EEEF598C5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1619D2-7683-4B33-B123-2966B9F4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48A4E2-CBE7-43C4-ADC7-E39872E5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6E46A8-3A67-4ED1-8E50-EFD3C92B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19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5296E22-8B40-4DC0-8D5E-3EAF2D5F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C7513-2DC9-4642-A51E-02D98793F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2CC34D-ED49-45E8-87CA-677B0B568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E3C1F-3476-488A-A98D-B492A806812D}" type="datetimeFigureOut">
              <a:rPr kumimoji="1" lang="ja-JP" altLang="en-US" smtClean="0"/>
              <a:t>2024/7/11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3112E1-1304-4123-8E46-F2CD5E575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098459-503E-474F-9226-9A3261242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452F8-7B2D-48C8-A4A2-05B0A9C6F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687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ja/cddc39/image/150254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tigpig.com/archives/17349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tigpig.com/archives/17349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jp/view-image.php?image=340392&amp;picture=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98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785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353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95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23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840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35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38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130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98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638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36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33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286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４２</a:t>
            </a:r>
          </a:p>
        </p:txBody>
      </p:sp>
    </p:spTree>
    <p:extLst>
      <p:ext uri="{BB962C8B-B14F-4D97-AF65-F5344CB8AC3E}">
        <p14:creationId xmlns:p14="http://schemas.microsoft.com/office/powerpoint/2010/main" val="360153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96580"/>
            <a:ext cx="12192000" cy="2887708"/>
          </a:xfrm>
        </p:spPr>
        <p:txBody>
          <a:bodyPr>
            <a:noAutofit/>
          </a:bodyPr>
          <a:lstStyle/>
          <a:p>
            <a:r>
              <a:rPr kumimoji="1" lang="ja-JP" altLang="en-US" sz="17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お腹</a:t>
            </a:r>
            <a:endParaRPr kumimoji="1" lang="en-US" altLang="ja-JP" sz="17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7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空いてる人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F6138ED-6D23-44B3-BB50-1427D4C5B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895" y="1258614"/>
            <a:ext cx="3201580" cy="320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5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244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707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19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607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156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31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49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894CA5B-400F-4D6B-88FC-A69B2BC42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084322" y="3581044"/>
            <a:ext cx="3813185" cy="3276956"/>
          </a:xfrm>
          <a:prstGeom prst="rect">
            <a:avLst/>
          </a:prstGeom>
        </p:spPr>
      </p:pic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996580"/>
            <a:ext cx="12192000" cy="2887708"/>
          </a:xfrm>
        </p:spPr>
        <p:txBody>
          <a:bodyPr>
            <a:noAutofit/>
          </a:bodyPr>
          <a:lstStyle/>
          <a:p>
            <a:r>
              <a:rPr kumimoji="1" lang="ja-JP" altLang="en-US" sz="145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どうしても</a:t>
            </a:r>
            <a:endParaRPr kumimoji="1" lang="en-US" altLang="ja-JP" sz="145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5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発表したい人</a:t>
            </a:r>
            <a:endParaRPr kumimoji="1" lang="ja-JP" altLang="en-US" sz="17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28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29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572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891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338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945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27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07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22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68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34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447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66" y="1853340"/>
            <a:ext cx="12192000" cy="2887708"/>
          </a:xfrm>
        </p:spPr>
        <p:txBody>
          <a:bodyPr>
            <a:noAutofit/>
          </a:bodyPr>
          <a:lstStyle/>
          <a:p>
            <a:r>
              <a:rPr kumimoji="1" lang="ja-JP" altLang="en-US" sz="17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ねむたい</a:t>
            </a:r>
            <a:endParaRPr kumimoji="1" lang="en-US" altLang="ja-JP" sz="17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7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82B2BB2-2C08-4E4B-90E5-139A2D4BBE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11" y="3585265"/>
            <a:ext cx="3204405" cy="32004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DE58E57-226B-474C-B9F8-9D7631C83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449" y="3523152"/>
            <a:ext cx="3283455" cy="332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21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776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931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４１</a:t>
            </a:r>
          </a:p>
        </p:txBody>
      </p:sp>
    </p:spTree>
    <p:extLst>
      <p:ext uri="{BB962C8B-B14F-4D97-AF65-F5344CB8AC3E}">
        <p14:creationId xmlns:p14="http://schemas.microsoft.com/office/powerpoint/2010/main" val="338334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70021"/>
            <a:ext cx="12192000" cy="5449078"/>
          </a:xfrm>
        </p:spPr>
        <p:txBody>
          <a:bodyPr>
            <a:normAutofit/>
          </a:bodyPr>
          <a:lstStyle/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先生と</a:t>
            </a:r>
            <a:endParaRPr kumimoji="1" lang="en-US" altLang="ja-JP" sz="131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目があった人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3C6DFBC-C8FE-42E6-90EE-303469B67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93623" y="1227508"/>
            <a:ext cx="2751271" cy="275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87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202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713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794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088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16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85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37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893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70021"/>
            <a:ext cx="12192000" cy="5449078"/>
          </a:xfrm>
        </p:spPr>
        <p:txBody>
          <a:bodyPr>
            <a:normAutofit/>
          </a:bodyPr>
          <a:lstStyle/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今週</a:t>
            </a:r>
            <a:endParaRPr kumimoji="1" lang="en-US" altLang="ja-JP" sz="131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誕生日の人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3C6DFBC-C8FE-42E6-90EE-303469B67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93623" y="1227508"/>
            <a:ext cx="2751271" cy="2751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58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058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13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236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03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3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09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170021"/>
            <a:ext cx="12192000" cy="5449078"/>
          </a:xfrm>
        </p:spPr>
        <p:txBody>
          <a:bodyPr>
            <a:normAutofit/>
          </a:bodyPr>
          <a:lstStyle/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今日</a:t>
            </a:r>
            <a:endParaRPr kumimoji="1" lang="en-US" altLang="ja-JP" sz="131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31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誕生日の人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3925110-332C-4CC1-B638-B114AB0E8D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25276" y="1408922"/>
            <a:ext cx="3177300" cy="254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64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24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005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921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138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FBDB5-57D4-4680-B8CD-FF6C8812F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9958"/>
            <a:ext cx="12192000" cy="1268964"/>
          </a:xfrm>
        </p:spPr>
        <p:txBody>
          <a:bodyPr>
            <a:normAutofit/>
          </a:bodyPr>
          <a:lstStyle/>
          <a:p>
            <a:r>
              <a:rPr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☆★☆</a:t>
            </a:r>
            <a:r>
              <a:rPr kumimoji="1" lang="ja-JP" altLang="en-US" sz="66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ラッキーナンバー☆★☆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25CDDC5-635D-43BC-A709-EF41EB42B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5314" y="2024742"/>
            <a:ext cx="12192000" cy="5449078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47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39</a:t>
            </a:r>
            <a:endParaRPr kumimoji="1" lang="ja-JP" altLang="en-US" sz="47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712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spd="slow" advClick="0" advTm="10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78bc06-3f83-452f-89db-8fa04b291282">
      <Terms xmlns="http://schemas.microsoft.com/office/infopath/2007/PartnerControls"/>
    </lcf76f155ced4ddcb4097134ff3c332f>
    <TaxCatchAll xmlns="cd8504b0-5f02-4f61-b817-78618c55c0e6" xsi:nil="true"/>
    <_dlc_ExpireDateSaved xmlns="http://schemas.microsoft.com/sharepoint/v3" xsi:nil="true"/>
    <_dlc_ExpireDate xmlns="http://schemas.microsoft.com/sharepoint/v3">2023-12-11T02:59:08+00:00</_dlc_ExpireDa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D863E9C43ABDC49A733F8CD829ACAD8" ma:contentTypeVersion="" ma:contentTypeDescription="新しいドキュメントを作成します。" ma:contentTypeScope="" ma:versionID="193f430e583080f0510b284b7e4a0593">
  <xsd:schema xmlns:xsd="http://www.w3.org/2001/XMLSchema" xmlns:xs="http://www.w3.org/2001/XMLSchema" xmlns:p="http://schemas.microsoft.com/office/2006/metadata/properties" xmlns:ns1="http://schemas.microsoft.com/sharepoint/v3" xmlns:ns2="2578BC06-3F83-452F-89DB-8FA04B291282" xmlns:ns3="88118d11-3fe0-4e54-a4dc-011cca097846" xmlns:ns4="2578bc06-3f83-452f-89db-8fa04b291282" xmlns:ns5="cd8504b0-5f02-4f61-b817-78618c55c0e6" targetNamespace="http://schemas.microsoft.com/office/2006/metadata/properties" ma:root="true" ma:fieldsID="dee4b1be3cfe778a5b731ace551f9b5a" ns1:_="" ns2:_="" ns3:_="" ns4:_="" ns5:_="">
    <xsd:import namespace="http://schemas.microsoft.com/sharepoint/v3"/>
    <xsd:import namespace="2578BC06-3F83-452F-89DB-8FA04B291282"/>
    <xsd:import namespace="88118d11-3fe0-4e54-a4dc-011cca097846"/>
    <xsd:import namespace="2578bc06-3f83-452f-89db-8fa04b291282"/>
    <xsd:import namespace="cd8504b0-5f02-4f61-b817-78618c55c0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1:_dlc_ExpireDateSaved" minOccurs="0"/>
                <xsd:element ref="ns1:_dlc_ExpireDate" minOccurs="0"/>
                <xsd:element ref="ns1:_dlc_Exempt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元の有効期限" ma:hidden="true" ma:internalName="_dlc_ExpireDateSaved" ma:readOnly="true">
      <xsd:simpleType>
        <xsd:restriction base="dms:DateTime"/>
      </xsd:simpleType>
    </xsd:element>
    <xsd:element name="_dlc_ExpireDate" ma:index="13" nillable="true" ma:displayName="期日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ポリシー適用除外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8BC06-3F83-452F-89DB-8FA04B2912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18d11-3fe0-4e54-a4dc-011cca09784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8bc06-3f83-452f-89db-8fa04b29128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画像タグ" ma:readOnly="false" ma:fieldId="{5cf76f15-5ced-4ddc-b409-7134ff3c332f}" ma:taxonomyMulti="true" ma:sspId="0551dd99-6d47-4978-9630-0a9b020a80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504b0-5f02-4f61-b817-78618c55c0e6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99C725EB-C86C-44D1-9408-CF18C75736AC}" ma:internalName="TaxCatchAll" ma:showField="CatchAllData" ma:web="{88118d11-3fe0-4e54-a4dc-011cca09784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782D89-D36F-4F5A-9D41-5A1B42B9BFB6}">
  <ds:schemaRefs>
    <ds:schemaRef ds:uri="http://schemas.microsoft.com/office/2006/metadata/properties"/>
    <ds:schemaRef ds:uri="http://schemas.microsoft.com/office/infopath/2007/PartnerControls"/>
    <ds:schemaRef ds:uri="2578bc06-3f83-452f-89db-8fa04b291282"/>
    <ds:schemaRef ds:uri="cd8504b0-5f02-4f61-b817-78618c55c0e6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CC7D3981-5B2E-41D8-895F-3DD8DB377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578BC06-3F83-452F-89DB-8FA04B291282"/>
    <ds:schemaRef ds:uri="88118d11-3fe0-4e54-a4dc-011cca097846"/>
    <ds:schemaRef ds:uri="2578bc06-3f83-452f-89db-8fa04b291282"/>
    <ds:schemaRef ds:uri="cd8504b0-5f02-4f61-b817-78618c55c0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725AB41-9046-4F60-AFF7-51BFBF0113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404</Words>
  <Application>Microsoft Office PowerPoint</Application>
  <PresentationFormat>ワイド画面</PresentationFormat>
  <Paragraphs>102</Paragraphs>
  <Slides>48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48</vt:i4>
      </vt:variant>
    </vt:vector>
  </HeadingPairs>
  <TitlesOfParts>
    <vt:vector size="53" baseType="lpstr">
      <vt:lpstr>UD デジタル 教科書体 NP-B</vt:lpstr>
      <vt:lpstr>游ゴシック</vt:lpstr>
      <vt:lpstr>游ゴシック Light</vt:lpstr>
      <vt:lpstr>Arial</vt:lpstr>
      <vt:lpstr>Office テーマ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  <vt:lpstr>☆★☆ラッキーナンバー☆★☆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☆★☆ラッキーナンバー☆★☆</dc:title>
  <dc:creator>t-1001 清岡　和広</dc:creator>
  <cp:lastModifiedBy>t-1001 清岡　和広</cp:lastModifiedBy>
  <cp:revision>9</cp:revision>
  <dcterms:created xsi:type="dcterms:W3CDTF">2023-08-30T02:28:56Z</dcterms:created>
  <dcterms:modified xsi:type="dcterms:W3CDTF">2024-07-11T01:02:59Z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0x010100FD863E9C43ABDC49A733F8CD829ACAD8</vt:lpwstr>
  </property>
  <property fmtid="{D5CDD505-2E9C-101B-9397-08002B2CF9AE}" pid="3" name="_dlc_policyId">
    <vt:lpwstr>/sites/tmpsp88/DocLib</vt:lpwstr>
  </property>
  <property fmtid="{D5CDD505-2E9C-101B-9397-08002B2CF9AE}" pid="4" name="ItemRetentionFormula">
    <vt:lpwstr>&lt;formula id="Microsoft.Office.RecordsManagement.PolicyFeatures.Expiration.Formula.BuiltIn"&gt;&lt;number&gt;3&lt;/number&gt;&lt;property&gt;Created&lt;/property&gt;&lt;propertyId&gt;8c06beca-0777-48f7-91c7-6da68bc07b69&lt;/propertyId&gt;&lt;period&gt;days&lt;/period&gt;&lt;/formula&gt;</vt:lpwstr>
  </property>
</Properties>
</file>